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notesMasterIdLst>
    <p:notesMasterId r:id="rId19"/>
  </p:notesMasterIdLst>
  <p:sldIdLst>
    <p:sldId id="287" r:id="rId2"/>
    <p:sldId id="336" r:id="rId3"/>
    <p:sldId id="338" r:id="rId4"/>
    <p:sldId id="340" r:id="rId5"/>
    <p:sldId id="339" r:id="rId6"/>
    <p:sldId id="341" r:id="rId7"/>
    <p:sldId id="326" r:id="rId8"/>
    <p:sldId id="343" r:id="rId9"/>
    <p:sldId id="327" r:id="rId10"/>
    <p:sldId id="333" r:id="rId11"/>
    <p:sldId id="344" r:id="rId12"/>
    <p:sldId id="345" r:id="rId13"/>
    <p:sldId id="335" r:id="rId14"/>
    <p:sldId id="328" r:id="rId15"/>
    <p:sldId id="329" r:id="rId16"/>
    <p:sldId id="342" r:id="rId17"/>
    <p:sldId id="297" r:id="rId18"/>
  </p:sldIdLst>
  <p:sldSz cx="9906000" cy="6858000" type="A4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나눔스퀘어" panose="020B0600000101010101" pitchFamily="50" charset="-127"/>
      <p:regular r:id="rId26"/>
    </p:embeddedFont>
    <p:embeddedFont>
      <p:font typeface="나눔스퀘어 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623"/>
    <a:srgbClr val="FFB171"/>
    <a:srgbClr val="FF6600"/>
    <a:srgbClr val="FF7C80"/>
    <a:srgbClr val="6EAF05"/>
    <a:srgbClr val="1F4E79"/>
    <a:srgbClr val="FBAC93"/>
    <a:srgbClr val="FFA7A7"/>
    <a:srgbClr val="338711"/>
    <a:srgbClr val="ECB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0137" autoAdjust="0"/>
  </p:normalViewPr>
  <p:slideViewPr>
    <p:cSldViewPr snapToGrid="0">
      <p:cViewPr varScale="1">
        <p:scale>
          <a:sx n="101" d="100"/>
          <a:sy n="101" d="100"/>
        </p:scale>
        <p:origin x="450" y="11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B6C39-A3B4-418F-874D-806FC091C916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7B8F8-0C63-4648-BAF4-BEDF826D7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963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24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805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ko-KR" altLang="en-US" dirty="0" err="1"/>
              <a:t>기본세팅</a:t>
            </a:r>
            <a:endParaRPr lang="en-US" altLang="ko-KR" dirty="0"/>
          </a:p>
          <a:p>
            <a:r>
              <a:rPr lang="en-US" altLang="ko-KR" dirty="0"/>
              <a:t>-sim</a:t>
            </a:r>
            <a:r>
              <a:rPr lang="ko-KR" altLang="en-US" dirty="0"/>
              <a:t>카드 인식이 잘 </a:t>
            </a:r>
            <a:r>
              <a:rPr lang="ko-KR" altLang="en-US" dirty="0" err="1"/>
              <a:t>안되서</a:t>
            </a:r>
            <a:r>
              <a:rPr lang="ko-KR" altLang="en-US" dirty="0"/>
              <a:t> 포맷 여러 번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하고나서 한글이 깨져서 방법을 찾다가 에러</a:t>
            </a:r>
            <a:r>
              <a:rPr lang="en-US" altLang="ko-KR" dirty="0"/>
              <a:t>! -&gt; </a:t>
            </a:r>
            <a:r>
              <a:rPr lang="ko-KR" altLang="en-US" dirty="0"/>
              <a:t>또 포맷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와이파이 연결 안됐다 그런데 안드로이드 폰 </a:t>
            </a:r>
            <a:r>
              <a:rPr lang="ko-KR" altLang="en-US" dirty="0" err="1"/>
              <a:t>핫스팟하니깐</a:t>
            </a:r>
            <a:r>
              <a:rPr lang="ko-KR" altLang="en-US" dirty="0"/>
              <a:t> 해결</a:t>
            </a:r>
            <a:r>
              <a:rPr lang="en-US" altLang="ko-KR" dirty="0"/>
              <a:t>! (</a:t>
            </a:r>
            <a:r>
              <a:rPr lang="ko-KR" altLang="en-US" dirty="0"/>
              <a:t>선을 연결해서 </a:t>
            </a:r>
            <a:r>
              <a:rPr lang="ko-KR" altLang="en-US" dirty="0" err="1"/>
              <a:t>해야할</a:t>
            </a:r>
            <a:r>
              <a:rPr lang="ko-KR" altLang="en-US" dirty="0"/>
              <a:t> 듯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590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343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581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985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북박북은</a:t>
            </a:r>
            <a:r>
              <a:rPr lang="ko-KR" altLang="en-US" dirty="0"/>
              <a:t> 대학생을 위한 </a:t>
            </a:r>
            <a:r>
              <a:rPr lang="ko-KR" altLang="en-US" dirty="0" err="1"/>
              <a:t>중고책</a:t>
            </a:r>
            <a:r>
              <a:rPr lang="ko-KR" altLang="en-US" dirty="0"/>
              <a:t> 거래를 </a:t>
            </a:r>
            <a:r>
              <a:rPr lang="ko-KR" altLang="en-US" dirty="0" err="1"/>
              <a:t>편리하게해주는</a:t>
            </a:r>
            <a:r>
              <a:rPr lang="ko-KR" altLang="en-US" dirty="0"/>
              <a:t> 서비스다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판매자가 책을 등록하면 구매자는 책을 구매하고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902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판매자가 책을 북박스에 넣으면 구매자가 찾아가는 형식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589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구매자가 구매확정을 하면 판매자는 돈을 </a:t>
            </a:r>
            <a:r>
              <a:rPr lang="ko-KR" altLang="en-US" dirty="0" err="1"/>
              <a:t>받게되고</a:t>
            </a:r>
            <a:r>
              <a:rPr lang="en-US" altLang="ko-KR" dirty="0"/>
              <a:t>, </a:t>
            </a:r>
            <a:r>
              <a:rPr lang="ko-KR" altLang="en-US" dirty="0"/>
              <a:t>구매자는 받은 책을 바탕으로 판매자를 평가한다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421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91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43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377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109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20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B92CEF8-6687-423F-9F9E-A946338CEEB7}"/>
              </a:ext>
            </a:extLst>
          </p:cNvPr>
          <p:cNvSpPr txBox="1"/>
          <p:nvPr/>
        </p:nvSpPr>
        <p:spPr>
          <a:xfrm>
            <a:off x="7286747" y="5292599"/>
            <a:ext cx="22156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team </a:t>
            </a:r>
            <a:r>
              <a:rPr lang="en-US" altLang="ko-KR" sz="3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GoNaMi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3424A35-2A6D-424F-A55B-51000777CA05}"/>
              </a:ext>
            </a:extLst>
          </p:cNvPr>
          <p:cNvSpPr/>
          <p:nvPr/>
        </p:nvSpPr>
        <p:spPr>
          <a:xfrm>
            <a:off x="3303104" y="1802296"/>
            <a:ext cx="3299791" cy="329979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3829B8-A259-4366-B9FB-70C737F9C2EE}"/>
              </a:ext>
            </a:extLst>
          </p:cNvPr>
          <p:cNvSpPr txBox="1"/>
          <p:nvPr/>
        </p:nvSpPr>
        <p:spPr>
          <a:xfrm>
            <a:off x="2619251" y="2967335"/>
            <a:ext cx="4667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BookBoxBook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482D6-8184-4F20-B1E8-7742E6FBBA4B}"/>
              </a:ext>
            </a:extLst>
          </p:cNvPr>
          <p:cNvSpPr txBox="1"/>
          <p:nvPr/>
        </p:nvSpPr>
        <p:spPr>
          <a:xfrm>
            <a:off x="7942523" y="5787284"/>
            <a:ext cx="16646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Hoyun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Ko</a:t>
            </a:r>
          </a:p>
          <a:p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Yuseon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Nam</a:t>
            </a:r>
          </a:p>
          <a:p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Seungyun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48B07C-A19A-4BBB-9A1B-1B8A914B2DF9}"/>
              </a:ext>
            </a:extLst>
          </p:cNvPr>
          <p:cNvCxnSpPr>
            <a:cxnSpLocks/>
          </p:cNvCxnSpPr>
          <p:nvPr/>
        </p:nvCxnSpPr>
        <p:spPr>
          <a:xfrm>
            <a:off x="332107" y="1017012"/>
            <a:ext cx="5828996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203;p28">
            <a:extLst>
              <a:ext uri="{FF2B5EF4-FFF2-40B4-BE49-F238E27FC236}">
                <a16:creationId xmlns:a16="http://schemas.microsoft.com/office/drawing/2014/main" id="{B75B10D0-D048-4B7C-9B48-5715BE9516A7}"/>
              </a:ext>
            </a:extLst>
          </p:cNvPr>
          <p:cNvSpPr txBox="1"/>
          <p:nvPr/>
        </p:nvSpPr>
        <p:spPr>
          <a:xfrm>
            <a:off x="111663" y="605802"/>
            <a:ext cx="6849928" cy="569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Progress of Project</a:t>
            </a:r>
            <a:r>
              <a:rPr lang="en-US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-Application Function </a:t>
            </a:r>
            <a:endParaRPr lang="en-US" sz="300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2186C7-DA85-4170-AA5C-5F997F340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71" y="2500930"/>
            <a:ext cx="1775054" cy="36487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11A80B-CA5A-4BD0-935F-D9DDB88B3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54" y="2500929"/>
            <a:ext cx="1775054" cy="36487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4DA8D8-C57F-4694-B4C3-1F056EA12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8181" y="2512378"/>
            <a:ext cx="4136994" cy="201259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2910277-7DBF-4327-A36B-240D98048837}"/>
              </a:ext>
            </a:extLst>
          </p:cNvPr>
          <p:cNvSpPr/>
          <p:nvPr/>
        </p:nvSpPr>
        <p:spPr>
          <a:xfrm>
            <a:off x="505548" y="1276867"/>
            <a:ext cx="8762260" cy="953830"/>
          </a:xfrm>
          <a:prstGeom prst="rightArrow">
            <a:avLst/>
          </a:prstGeom>
          <a:solidFill>
            <a:srgbClr val="FFB171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D26C0-0C7A-47B9-A288-BF049D565E6C}"/>
              </a:ext>
            </a:extLst>
          </p:cNvPr>
          <p:cNvSpPr txBox="1"/>
          <p:nvPr/>
        </p:nvSpPr>
        <p:spPr>
          <a:xfrm>
            <a:off x="505548" y="1562274"/>
            <a:ext cx="19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Book information?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373678-A4D5-40AF-BF17-4DE19966E9B8}"/>
              </a:ext>
            </a:extLst>
          </p:cNvPr>
          <p:cNvSpPr txBox="1"/>
          <p:nvPr/>
        </p:nvSpPr>
        <p:spPr>
          <a:xfrm>
            <a:off x="3434755" y="1558548"/>
            <a:ext cx="281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Scan barcode or write down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FF83A1-291C-430C-BA98-0211A1745734}"/>
              </a:ext>
            </a:extLst>
          </p:cNvPr>
          <p:cNvSpPr txBox="1"/>
          <p:nvPr/>
        </p:nvSpPr>
        <p:spPr>
          <a:xfrm>
            <a:off x="7996394" y="1558548"/>
            <a:ext cx="76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Ta-da!</a:t>
            </a:r>
            <a:endParaRPr lang="ko-KR" altLang="en-US" dirty="0"/>
          </a:p>
        </p:txBody>
      </p:sp>
      <p:pic>
        <p:nvPicPr>
          <p:cNvPr id="13" name="그래픽 12" descr="연필">
            <a:extLst>
              <a:ext uri="{FF2B5EF4-FFF2-40B4-BE49-F238E27FC236}">
                <a16:creationId xmlns:a16="http://schemas.microsoft.com/office/drawing/2014/main" id="{82454E3F-15B0-4617-8A9B-820F6748E4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3000" y="5268123"/>
            <a:ext cx="671261" cy="671261"/>
          </a:xfrm>
          <a:prstGeom prst="rect">
            <a:avLst/>
          </a:prstGeom>
        </p:spPr>
      </p:pic>
      <p:pic>
        <p:nvPicPr>
          <p:cNvPr id="15" name="그래픽 14" descr="목록">
            <a:extLst>
              <a:ext uri="{FF2B5EF4-FFF2-40B4-BE49-F238E27FC236}">
                <a16:creationId xmlns:a16="http://schemas.microsoft.com/office/drawing/2014/main" id="{5467B19D-1F46-45D5-BFFF-9339A89387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37356" y="5299452"/>
            <a:ext cx="1031288" cy="1031288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42AE02A-C436-4E38-BC7A-0F1C8419A48C}"/>
              </a:ext>
            </a:extLst>
          </p:cNvPr>
          <p:cNvCxnSpPr>
            <a:cxnSpLocks/>
          </p:cNvCxnSpPr>
          <p:nvPr/>
        </p:nvCxnSpPr>
        <p:spPr>
          <a:xfrm>
            <a:off x="2190925" y="2894896"/>
            <a:ext cx="756461" cy="0"/>
          </a:xfrm>
          <a:prstGeom prst="line">
            <a:avLst/>
          </a:prstGeom>
          <a:ln w="28575" cap="rnd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95761D-C52E-4C69-A01D-585E2D61CCB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190925" y="3116838"/>
            <a:ext cx="2246431" cy="2698258"/>
          </a:xfrm>
          <a:prstGeom prst="line">
            <a:avLst/>
          </a:prstGeom>
          <a:ln w="28575" cap="rnd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5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48B07C-A19A-4BBB-9A1B-1B8A914B2DF9}"/>
              </a:ext>
            </a:extLst>
          </p:cNvPr>
          <p:cNvCxnSpPr>
            <a:cxnSpLocks/>
          </p:cNvCxnSpPr>
          <p:nvPr/>
        </p:nvCxnSpPr>
        <p:spPr>
          <a:xfrm>
            <a:off x="332107" y="1017012"/>
            <a:ext cx="5828996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203;p28">
            <a:extLst>
              <a:ext uri="{FF2B5EF4-FFF2-40B4-BE49-F238E27FC236}">
                <a16:creationId xmlns:a16="http://schemas.microsoft.com/office/drawing/2014/main" id="{B75B10D0-D048-4B7C-9B48-5715BE9516A7}"/>
              </a:ext>
            </a:extLst>
          </p:cNvPr>
          <p:cNvSpPr txBox="1"/>
          <p:nvPr/>
        </p:nvSpPr>
        <p:spPr>
          <a:xfrm>
            <a:off x="111663" y="605802"/>
            <a:ext cx="6849928" cy="569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Progress of Project</a:t>
            </a:r>
            <a:r>
              <a:rPr lang="en-US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-Application Function </a:t>
            </a:r>
            <a:endParaRPr lang="en-US" sz="300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589B7F-94DA-42B9-A49E-0AD6626D7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530" y="1586243"/>
            <a:ext cx="2349461" cy="48294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C77845-384E-4CB4-A01D-AE306D4C5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454" y="1586244"/>
            <a:ext cx="2349461" cy="48294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A8D1D05-A8BB-43FE-A818-CC1CDD34828F}"/>
              </a:ext>
            </a:extLst>
          </p:cNvPr>
          <p:cNvSpPr txBox="1"/>
          <p:nvPr/>
        </p:nvSpPr>
        <p:spPr>
          <a:xfrm>
            <a:off x="915941" y="1586243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Sign up!</a:t>
            </a:r>
            <a:endParaRPr lang="ko-KR" altLang="en-US" sz="2400" dirty="0"/>
          </a:p>
        </p:txBody>
      </p:sp>
      <p:sp>
        <p:nvSpPr>
          <p:cNvPr id="21" name="원형: 비어 있음 20">
            <a:extLst>
              <a:ext uri="{FF2B5EF4-FFF2-40B4-BE49-F238E27FC236}">
                <a16:creationId xmlns:a16="http://schemas.microsoft.com/office/drawing/2014/main" id="{5433CE3B-7820-4654-8388-5F066DB2676C}"/>
              </a:ext>
            </a:extLst>
          </p:cNvPr>
          <p:cNvSpPr/>
          <p:nvPr/>
        </p:nvSpPr>
        <p:spPr>
          <a:xfrm>
            <a:off x="6928309" y="5149049"/>
            <a:ext cx="1649749" cy="967666"/>
          </a:xfrm>
          <a:prstGeom prst="donut">
            <a:avLst>
              <a:gd name="adj" fmla="val 15082"/>
            </a:avLst>
          </a:prstGeom>
          <a:solidFill>
            <a:srgbClr val="FF9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1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48B07C-A19A-4BBB-9A1B-1B8A914B2DF9}"/>
              </a:ext>
            </a:extLst>
          </p:cNvPr>
          <p:cNvCxnSpPr>
            <a:cxnSpLocks/>
          </p:cNvCxnSpPr>
          <p:nvPr/>
        </p:nvCxnSpPr>
        <p:spPr>
          <a:xfrm>
            <a:off x="332107" y="1017012"/>
            <a:ext cx="5828996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203;p28">
            <a:extLst>
              <a:ext uri="{FF2B5EF4-FFF2-40B4-BE49-F238E27FC236}">
                <a16:creationId xmlns:a16="http://schemas.microsoft.com/office/drawing/2014/main" id="{B75B10D0-D048-4B7C-9B48-5715BE9516A7}"/>
              </a:ext>
            </a:extLst>
          </p:cNvPr>
          <p:cNvSpPr txBox="1"/>
          <p:nvPr/>
        </p:nvSpPr>
        <p:spPr>
          <a:xfrm>
            <a:off x="111663" y="605802"/>
            <a:ext cx="6849928" cy="569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Progress of Project</a:t>
            </a:r>
            <a:r>
              <a:rPr lang="en-US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-Application Function </a:t>
            </a:r>
            <a:endParaRPr lang="en-US" sz="300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87084F-847A-4C42-B5F3-0AA6B192A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572" y="1586245"/>
            <a:ext cx="2201146" cy="45245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DA4C5A-C4BE-4CF0-9A2C-7600E789A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842" y="1586243"/>
            <a:ext cx="2201147" cy="452457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EC11E1E-4297-4EBB-BE0D-669875EFE5DB}"/>
              </a:ext>
            </a:extLst>
          </p:cNvPr>
          <p:cNvGrpSpPr/>
          <p:nvPr/>
        </p:nvGrpSpPr>
        <p:grpSpPr>
          <a:xfrm>
            <a:off x="7279689" y="1586243"/>
            <a:ext cx="2201147" cy="4524579"/>
            <a:chOff x="7165777" y="1586241"/>
            <a:chExt cx="2201147" cy="452457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91254CA-0E09-45B4-864B-46C8ECA4C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5777" y="1586241"/>
              <a:ext cx="2201147" cy="4524579"/>
            </a:xfrm>
            <a:prstGeom prst="rect">
              <a:avLst/>
            </a:prstGeom>
          </p:spPr>
        </p:pic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3057EB1A-989C-43A7-B622-EEC76D4673DE}"/>
                </a:ext>
              </a:extLst>
            </p:cNvPr>
            <p:cNvSpPr/>
            <p:nvPr/>
          </p:nvSpPr>
          <p:spPr>
            <a:xfrm>
              <a:off x="7441475" y="4873322"/>
              <a:ext cx="1649749" cy="967666"/>
            </a:xfrm>
            <a:prstGeom prst="donut">
              <a:avLst>
                <a:gd name="adj" fmla="val 15082"/>
              </a:avLst>
            </a:prstGeom>
            <a:solidFill>
              <a:srgbClr val="FF9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89C206D3-0D05-4BF7-BDF0-3ED7938727F1}"/>
              </a:ext>
            </a:extLst>
          </p:cNvPr>
          <p:cNvSpPr/>
          <p:nvPr/>
        </p:nvSpPr>
        <p:spPr>
          <a:xfrm>
            <a:off x="5078540" y="4873324"/>
            <a:ext cx="1649749" cy="967666"/>
          </a:xfrm>
          <a:prstGeom prst="donut">
            <a:avLst>
              <a:gd name="adj" fmla="val 15082"/>
            </a:avLst>
          </a:prstGeom>
          <a:solidFill>
            <a:srgbClr val="FF9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2D07F4-453B-4B8D-9D65-8E8D26860745}"/>
              </a:ext>
            </a:extLst>
          </p:cNvPr>
          <p:cNvSpPr txBox="1"/>
          <p:nvPr/>
        </p:nvSpPr>
        <p:spPr>
          <a:xfrm>
            <a:off x="756143" y="1586243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Log in!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7854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B5D6C3-AEC1-4845-BC3B-E5F3A1B0DDB2}"/>
              </a:ext>
            </a:extLst>
          </p:cNvPr>
          <p:cNvCxnSpPr>
            <a:cxnSpLocks/>
          </p:cNvCxnSpPr>
          <p:nvPr/>
        </p:nvCxnSpPr>
        <p:spPr>
          <a:xfrm>
            <a:off x="296596" y="919358"/>
            <a:ext cx="5917773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203;p28">
            <a:extLst>
              <a:ext uri="{FF2B5EF4-FFF2-40B4-BE49-F238E27FC236}">
                <a16:creationId xmlns:a16="http://schemas.microsoft.com/office/drawing/2014/main" id="{334F4525-D9F4-409D-9EE5-5F6C9C9455B1}"/>
              </a:ext>
            </a:extLst>
          </p:cNvPr>
          <p:cNvSpPr txBox="1"/>
          <p:nvPr/>
        </p:nvSpPr>
        <p:spPr>
          <a:xfrm>
            <a:off x="145675" y="204186"/>
            <a:ext cx="6849928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Progress of Project</a:t>
            </a:r>
            <a:r>
              <a:rPr lang="en-US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-Raspberry Pi setting</a:t>
            </a:r>
            <a:endParaRPr lang="en-US" sz="300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7" name="그래픽 6" descr="무한대">
            <a:extLst>
              <a:ext uri="{FF2B5EF4-FFF2-40B4-BE49-F238E27FC236}">
                <a16:creationId xmlns:a16="http://schemas.microsoft.com/office/drawing/2014/main" id="{290B83E1-DAA1-4888-8ED0-98D2D1386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4187" y="1515022"/>
            <a:ext cx="4143005" cy="4143005"/>
          </a:xfrm>
          <a:prstGeom prst="rect">
            <a:avLst/>
          </a:prstGeom>
        </p:spPr>
      </p:pic>
      <p:pic>
        <p:nvPicPr>
          <p:cNvPr id="9" name="그래픽 8" descr="채우기 없는 우는 얼굴">
            <a:extLst>
              <a:ext uri="{FF2B5EF4-FFF2-40B4-BE49-F238E27FC236}">
                <a16:creationId xmlns:a16="http://schemas.microsoft.com/office/drawing/2014/main" id="{911C8B28-EBCB-4677-8626-FCDD2ACA8E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489" y="2076931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EA504-BA58-48D6-97D5-EB983AF255D5}"/>
              </a:ext>
            </a:extLst>
          </p:cNvPr>
          <p:cNvSpPr txBox="1"/>
          <p:nvPr/>
        </p:nvSpPr>
        <p:spPr>
          <a:xfrm>
            <a:off x="7139126" y="2831343"/>
            <a:ext cx="15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Wi-Fi problem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176642-73BB-4F58-946D-4B9615CB86C3}"/>
              </a:ext>
            </a:extLst>
          </p:cNvPr>
          <p:cNvSpPr txBox="1"/>
          <p:nvPr/>
        </p:nvSpPr>
        <p:spPr>
          <a:xfrm>
            <a:off x="4127445" y="4512028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Formatting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BA913-91D1-4EAB-B796-43A077C9F79D}"/>
              </a:ext>
            </a:extLst>
          </p:cNvPr>
          <p:cNvSpPr txBox="1"/>
          <p:nvPr/>
        </p:nvSpPr>
        <p:spPr>
          <a:xfrm>
            <a:off x="7139126" y="3586525"/>
            <a:ext cx="1794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Errors on Hangul</a:t>
            </a:r>
          </a:p>
          <a:p>
            <a:r>
              <a:rPr lang="en-US" altLang="ko-KR" dirty="0"/>
              <a:t>(still figure out…)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3C3A66A-846B-421D-AFE8-9E62F7C3A872}"/>
              </a:ext>
            </a:extLst>
          </p:cNvPr>
          <p:cNvGrpSpPr/>
          <p:nvPr/>
        </p:nvGrpSpPr>
        <p:grpSpPr>
          <a:xfrm>
            <a:off x="802332" y="2578847"/>
            <a:ext cx="1518082" cy="1830041"/>
            <a:chOff x="952033" y="2763648"/>
            <a:chExt cx="1518082" cy="183004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395F7E-2577-474B-8B6A-14347F158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3" r="33522" b="21665"/>
            <a:stretch/>
          </p:blipFill>
          <p:spPr>
            <a:xfrm>
              <a:off x="1014919" y="2763648"/>
              <a:ext cx="1358283" cy="159694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C7943D5-0379-48FF-90B7-3F9A3BB8EF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19" t="74827" r="25062" b="8527"/>
            <a:stretch/>
          </p:blipFill>
          <p:spPr>
            <a:xfrm>
              <a:off x="952033" y="4341590"/>
              <a:ext cx="1518082" cy="252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083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/>
          <p:cNvSpPr/>
          <p:nvPr/>
        </p:nvSpPr>
        <p:spPr>
          <a:xfrm>
            <a:off x="2797909" y="1414904"/>
            <a:ext cx="4028192" cy="4028192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929A0D-A147-4071-B5BE-03442A813A0F}"/>
              </a:ext>
            </a:extLst>
          </p:cNvPr>
          <p:cNvGrpSpPr/>
          <p:nvPr/>
        </p:nvGrpSpPr>
        <p:grpSpPr>
          <a:xfrm>
            <a:off x="3440906" y="1850022"/>
            <a:ext cx="2742198" cy="2517933"/>
            <a:chOff x="3854723" y="1255614"/>
            <a:chExt cx="2742198" cy="2517933"/>
          </a:xfrm>
        </p:grpSpPr>
        <p:sp>
          <p:nvSpPr>
            <p:cNvPr id="13" name="직사각형 12"/>
            <p:cNvSpPr/>
            <p:nvPr/>
          </p:nvSpPr>
          <p:spPr>
            <a:xfrm>
              <a:off x="3854723" y="2450684"/>
              <a:ext cx="2742198" cy="1322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Further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Schedule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954310" y="1255614"/>
              <a:ext cx="543024" cy="7599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276387-DC0B-4A91-B4D2-4651D5B07E02}"/>
              </a:ext>
            </a:extLst>
          </p:cNvPr>
          <p:cNvCxnSpPr>
            <a:cxnSpLocks/>
          </p:cNvCxnSpPr>
          <p:nvPr/>
        </p:nvCxnSpPr>
        <p:spPr>
          <a:xfrm>
            <a:off x="4194587" y="2742496"/>
            <a:ext cx="1190957" cy="0"/>
          </a:xfrm>
          <a:prstGeom prst="line">
            <a:avLst/>
          </a:prstGeom>
          <a:ln w="88900" cap="rnd">
            <a:solidFill>
              <a:srgbClr val="FFB17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30756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9AB05855-A696-46C0-9DAC-691557F2F443}"/>
              </a:ext>
            </a:extLst>
          </p:cNvPr>
          <p:cNvSpPr/>
          <p:nvPr/>
        </p:nvSpPr>
        <p:spPr>
          <a:xfrm>
            <a:off x="545887" y="568883"/>
            <a:ext cx="669810" cy="669810"/>
          </a:xfrm>
          <a:prstGeom prst="ellipse">
            <a:avLst/>
          </a:prstGeom>
          <a:noFill/>
          <a:ln w="19050">
            <a:solidFill>
              <a:srgbClr val="FFB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1027FB-942E-4C88-B0DD-4B36B30293A5}"/>
              </a:ext>
            </a:extLst>
          </p:cNvPr>
          <p:cNvSpPr/>
          <p:nvPr/>
        </p:nvSpPr>
        <p:spPr>
          <a:xfrm>
            <a:off x="471271" y="786309"/>
            <a:ext cx="8773571" cy="2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9965282-864D-4BE4-878B-61DB22954361}"/>
              </a:ext>
            </a:extLst>
          </p:cNvPr>
          <p:cNvGrpSpPr/>
          <p:nvPr/>
        </p:nvGrpSpPr>
        <p:grpSpPr>
          <a:xfrm>
            <a:off x="180754" y="2870212"/>
            <a:ext cx="1877800" cy="820790"/>
            <a:chOff x="3778722" y="423761"/>
            <a:chExt cx="1877800" cy="82079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4D5993E-FFD4-49E4-B6C7-09572A175753}"/>
                </a:ext>
              </a:extLst>
            </p:cNvPr>
            <p:cNvSpPr/>
            <p:nvPr/>
          </p:nvSpPr>
          <p:spPr>
            <a:xfrm>
              <a:off x="4188247" y="568883"/>
              <a:ext cx="669810" cy="669810"/>
            </a:xfrm>
            <a:prstGeom prst="ellipse">
              <a:avLst/>
            </a:prstGeom>
            <a:noFill/>
            <a:ln w="19050">
              <a:solidFill>
                <a:srgbClr val="FFB17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Google Shape;203;p28">
              <a:extLst>
                <a:ext uri="{FF2B5EF4-FFF2-40B4-BE49-F238E27FC236}">
                  <a16:creationId xmlns:a16="http://schemas.microsoft.com/office/drawing/2014/main" id="{67FB02BE-522F-4367-B5AF-77ED2F18D643}"/>
                </a:ext>
              </a:extLst>
            </p:cNvPr>
            <p:cNvSpPr txBox="1"/>
            <p:nvPr/>
          </p:nvSpPr>
          <p:spPr>
            <a:xfrm>
              <a:off x="3778722" y="423761"/>
              <a:ext cx="1877800" cy="820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381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74E13"/>
                </a:buClr>
                <a:buSzPts val="3000"/>
              </a:pPr>
              <a:r>
                <a:rPr lang="en-US" b="1" i="0" u="none" strike="noStrike" cap="none" dirty="0" err="1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Yuseon</a:t>
              </a:r>
              <a:r>
                <a:rPr lang="en-US" b="1" i="0" u="none" strike="noStrike" cap="none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 Nam</a:t>
              </a:r>
              <a:endParaRPr lang="en-US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05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314D36-1B2E-46D8-8757-F244919BAD45}"/>
              </a:ext>
            </a:extLst>
          </p:cNvPr>
          <p:cNvGrpSpPr/>
          <p:nvPr/>
        </p:nvGrpSpPr>
        <p:grpSpPr>
          <a:xfrm>
            <a:off x="180754" y="5071771"/>
            <a:ext cx="1877800" cy="862779"/>
            <a:chOff x="7367042" y="375914"/>
            <a:chExt cx="1877800" cy="862779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CF390A4-6BA2-40C0-885B-EF9608946793}"/>
                </a:ext>
              </a:extLst>
            </p:cNvPr>
            <p:cNvSpPr/>
            <p:nvPr/>
          </p:nvSpPr>
          <p:spPr>
            <a:xfrm>
              <a:off x="7830607" y="568883"/>
              <a:ext cx="669810" cy="669810"/>
            </a:xfrm>
            <a:prstGeom prst="ellipse">
              <a:avLst/>
            </a:prstGeom>
            <a:noFill/>
            <a:ln w="19050">
              <a:solidFill>
                <a:srgbClr val="FFB17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Google Shape;203;p28">
              <a:extLst>
                <a:ext uri="{FF2B5EF4-FFF2-40B4-BE49-F238E27FC236}">
                  <a16:creationId xmlns:a16="http://schemas.microsoft.com/office/drawing/2014/main" id="{9637C485-96D9-45E1-A18B-D06B3D35C34A}"/>
                </a:ext>
              </a:extLst>
            </p:cNvPr>
            <p:cNvSpPr txBox="1"/>
            <p:nvPr/>
          </p:nvSpPr>
          <p:spPr>
            <a:xfrm>
              <a:off x="7367042" y="375914"/>
              <a:ext cx="1877800" cy="820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381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74E13"/>
                </a:buClr>
                <a:buSzPts val="3000"/>
              </a:pPr>
              <a:r>
                <a:rPr lang="en-US" b="1" i="0" u="none" strike="noStrike" cap="none" dirty="0" err="1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Seungyun</a:t>
              </a:r>
              <a:r>
                <a:rPr lang="en-US" b="1" i="0" u="none" strike="noStrike" cap="none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Lee</a:t>
              </a:r>
              <a:endParaRPr lang="en-US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05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295196" y="401995"/>
            <a:ext cx="2037866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algun Gothic"/>
              </a:rPr>
              <a:t>Hoyun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algun Gothic"/>
              </a:rPr>
              <a:t> Ko</a:t>
            </a:r>
            <a:endParaRPr lang="en-US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05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926C7C-BF36-4200-8994-400F8E05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217" y="183329"/>
            <a:ext cx="6192311" cy="18954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F0CB7C-0846-4830-B2D7-58F3870FB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052" y="2296229"/>
            <a:ext cx="6351799" cy="1895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41CA84-FE47-45B6-BC79-00D9D6DC7F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876"/>
          <a:stretch/>
        </p:blipFill>
        <p:spPr>
          <a:xfrm>
            <a:off x="2628845" y="4409131"/>
            <a:ext cx="6293474" cy="9441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958C3AD-53D3-403A-B087-DBC100E5A857}"/>
              </a:ext>
            </a:extLst>
          </p:cNvPr>
          <p:cNvSpPr/>
          <p:nvPr/>
        </p:nvSpPr>
        <p:spPr>
          <a:xfrm>
            <a:off x="2666217" y="639191"/>
            <a:ext cx="3398164" cy="894335"/>
          </a:xfrm>
          <a:prstGeom prst="rect">
            <a:avLst/>
          </a:prstGeom>
          <a:solidFill>
            <a:srgbClr val="FFB171">
              <a:alpha val="23922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AF2266-1F30-4BF3-9062-FC2B6EE26E2C}"/>
              </a:ext>
            </a:extLst>
          </p:cNvPr>
          <p:cNvSpPr/>
          <p:nvPr/>
        </p:nvSpPr>
        <p:spPr>
          <a:xfrm>
            <a:off x="2666217" y="2760489"/>
            <a:ext cx="3398164" cy="668512"/>
          </a:xfrm>
          <a:prstGeom prst="rect">
            <a:avLst/>
          </a:prstGeom>
          <a:solidFill>
            <a:srgbClr val="FFB171">
              <a:alpha val="23922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3F4BCC0-478B-4210-8F66-2B88247974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124"/>
          <a:stretch/>
        </p:blipFill>
        <p:spPr>
          <a:xfrm>
            <a:off x="2628845" y="5570660"/>
            <a:ext cx="6293474" cy="1102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524D5B-51CC-4A0D-95B1-D310D1761619}"/>
              </a:ext>
            </a:extLst>
          </p:cNvPr>
          <p:cNvSpPr txBox="1"/>
          <p:nvPr/>
        </p:nvSpPr>
        <p:spPr>
          <a:xfrm>
            <a:off x="2666217" y="5322646"/>
            <a:ext cx="1435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Raspberry</a:t>
            </a:r>
            <a:r>
              <a:rPr lang="ko-KR" altLang="en-US" sz="1200" dirty="0"/>
              <a:t> </a:t>
            </a:r>
            <a:r>
              <a:rPr lang="en-US" altLang="ko-KR" sz="1200" dirty="0"/>
              <a:t>Pi</a:t>
            </a:r>
            <a:r>
              <a:rPr lang="ko-KR" altLang="en-US" sz="1200" dirty="0"/>
              <a:t> </a:t>
            </a:r>
            <a:r>
              <a:rPr lang="en-US" altLang="ko-KR" sz="1200" dirty="0"/>
              <a:t>Setting</a:t>
            </a:r>
            <a:endParaRPr lang="ko-KR" altLang="en-US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12B262-4FE3-4579-B21D-3257442F0276}"/>
              </a:ext>
            </a:extLst>
          </p:cNvPr>
          <p:cNvSpPr/>
          <p:nvPr/>
        </p:nvSpPr>
        <p:spPr>
          <a:xfrm>
            <a:off x="2666217" y="5353235"/>
            <a:ext cx="6192311" cy="2174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4C16618-60DD-48DD-B9FB-0E7117BFAC74}"/>
              </a:ext>
            </a:extLst>
          </p:cNvPr>
          <p:cNvCxnSpPr/>
          <p:nvPr/>
        </p:nvCxnSpPr>
        <p:spPr>
          <a:xfrm>
            <a:off x="4339333" y="5353235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000122E-D09F-4068-802E-FCBF9662C76E}"/>
              </a:ext>
            </a:extLst>
          </p:cNvPr>
          <p:cNvCxnSpPr/>
          <p:nvPr/>
        </p:nvCxnSpPr>
        <p:spPr>
          <a:xfrm>
            <a:off x="4660409" y="5353235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BC5BF2B-3371-4E3B-98A8-8680C9B55E94}"/>
              </a:ext>
            </a:extLst>
          </p:cNvPr>
          <p:cNvCxnSpPr/>
          <p:nvPr/>
        </p:nvCxnSpPr>
        <p:spPr>
          <a:xfrm>
            <a:off x="5025873" y="5353235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A5EB98D-8557-4A47-8C08-1DC6DB4277C3}"/>
              </a:ext>
            </a:extLst>
          </p:cNvPr>
          <p:cNvCxnSpPr/>
          <p:nvPr/>
        </p:nvCxnSpPr>
        <p:spPr>
          <a:xfrm>
            <a:off x="5364704" y="5337940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D9FDE25-2BCA-43B8-B216-014D82A4F296}"/>
              </a:ext>
            </a:extLst>
          </p:cNvPr>
          <p:cNvCxnSpPr/>
          <p:nvPr/>
        </p:nvCxnSpPr>
        <p:spPr>
          <a:xfrm>
            <a:off x="5696920" y="5340798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DB2DC17-DC71-43F7-89F0-13ACDF18D347}"/>
              </a:ext>
            </a:extLst>
          </p:cNvPr>
          <p:cNvCxnSpPr/>
          <p:nvPr/>
        </p:nvCxnSpPr>
        <p:spPr>
          <a:xfrm>
            <a:off x="6037747" y="5337940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5A28CCE-C7FD-4700-95F8-C564D20060FB}"/>
              </a:ext>
            </a:extLst>
          </p:cNvPr>
          <p:cNvCxnSpPr/>
          <p:nvPr/>
        </p:nvCxnSpPr>
        <p:spPr>
          <a:xfrm>
            <a:off x="6387116" y="5305287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4B76718-26B5-474F-9977-931581C68FE7}"/>
              </a:ext>
            </a:extLst>
          </p:cNvPr>
          <p:cNvCxnSpPr/>
          <p:nvPr/>
        </p:nvCxnSpPr>
        <p:spPr>
          <a:xfrm>
            <a:off x="6725947" y="5324249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344E9A7-1598-494B-B419-53B268975C52}"/>
              </a:ext>
            </a:extLst>
          </p:cNvPr>
          <p:cNvCxnSpPr/>
          <p:nvPr/>
        </p:nvCxnSpPr>
        <p:spPr>
          <a:xfrm>
            <a:off x="7073655" y="5353235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A52E1AA-DA93-468D-9DF4-1BDC997A6A16}"/>
              </a:ext>
            </a:extLst>
          </p:cNvPr>
          <p:cNvCxnSpPr/>
          <p:nvPr/>
        </p:nvCxnSpPr>
        <p:spPr>
          <a:xfrm>
            <a:off x="7425028" y="5322646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0854F7-0A9B-4B6D-B3F6-1E7BC3AA9AB7}"/>
              </a:ext>
            </a:extLst>
          </p:cNvPr>
          <p:cNvCxnSpPr/>
          <p:nvPr/>
        </p:nvCxnSpPr>
        <p:spPr>
          <a:xfrm>
            <a:off x="7737226" y="5336843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43371C8-0E0B-4966-84DD-FCB1F735E2FD}"/>
              </a:ext>
            </a:extLst>
          </p:cNvPr>
          <p:cNvCxnSpPr/>
          <p:nvPr/>
        </p:nvCxnSpPr>
        <p:spPr>
          <a:xfrm>
            <a:off x="8092333" y="5353235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7FDBDE-3448-4A60-B9A0-7AC8F7B563F5}"/>
              </a:ext>
            </a:extLst>
          </p:cNvPr>
          <p:cNvCxnSpPr/>
          <p:nvPr/>
        </p:nvCxnSpPr>
        <p:spPr>
          <a:xfrm>
            <a:off x="8447440" y="5336843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E8BD39-8842-4D0F-BEF3-75FB3D3DE89B}"/>
              </a:ext>
            </a:extLst>
          </p:cNvPr>
          <p:cNvSpPr/>
          <p:nvPr/>
        </p:nvSpPr>
        <p:spPr>
          <a:xfrm>
            <a:off x="5696920" y="5353235"/>
            <a:ext cx="347266" cy="2158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5D0E6DD-EAD3-432E-BB25-C8B4AA9E8DF6}"/>
              </a:ext>
            </a:extLst>
          </p:cNvPr>
          <p:cNvSpPr/>
          <p:nvPr/>
        </p:nvSpPr>
        <p:spPr>
          <a:xfrm>
            <a:off x="5682004" y="183329"/>
            <a:ext cx="367461" cy="6421658"/>
          </a:xfrm>
          <a:prstGeom prst="roundRect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5F0E88B-0ED0-4BB7-B9A6-84D65270A96C}"/>
              </a:ext>
            </a:extLst>
          </p:cNvPr>
          <p:cNvSpPr/>
          <p:nvPr/>
        </p:nvSpPr>
        <p:spPr>
          <a:xfrm>
            <a:off x="2673247" y="4978809"/>
            <a:ext cx="3398164" cy="592310"/>
          </a:xfrm>
          <a:prstGeom prst="rect">
            <a:avLst/>
          </a:prstGeom>
          <a:solidFill>
            <a:srgbClr val="FFB171">
              <a:alpha val="23922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264061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9AB05855-A696-46C0-9DAC-691557F2F443}"/>
              </a:ext>
            </a:extLst>
          </p:cNvPr>
          <p:cNvSpPr/>
          <p:nvPr/>
        </p:nvSpPr>
        <p:spPr>
          <a:xfrm>
            <a:off x="545887" y="568883"/>
            <a:ext cx="669810" cy="669810"/>
          </a:xfrm>
          <a:prstGeom prst="ellipse">
            <a:avLst/>
          </a:prstGeom>
          <a:noFill/>
          <a:ln w="19050">
            <a:solidFill>
              <a:srgbClr val="FFB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1027FB-942E-4C88-B0DD-4B36B30293A5}"/>
              </a:ext>
            </a:extLst>
          </p:cNvPr>
          <p:cNvSpPr/>
          <p:nvPr/>
        </p:nvSpPr>
        <p:spPr>
          <a:xfrm>
            <a:off x="471271" y="786309"/>
            <a:ext cx="8773571" cy="2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9965282-864D-4BE4-878B-61DB22954361}"/>
              </a:ext>
            </a:extLst>
          </p:cNvPr>
          <p:cNvGrpSpPr/>
          <p:nvPr/>
        </p:nvGrpSpPr>
        <p:grpSpPr>
          <a:xfrm>
            <a:off x="180754" y="2870212"/>
            <a:ext cx="1877800" cy="820790"/>
            <a:chOff x="3778722" y="423761"/>
            <a:chExt cx="1877800" cy="82079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4D5993E-FFD4-49E4-B6C7-09572A175753}"/>
                </a:ext>
              </a:extLst>
            </p:cNvPr>
            <p:cNvSpPr/>
            <p:nvPr/>
          </p:nvSpPr>
          <p:spPr>
            <a:xfrm>
              <a:off x="4188247" y="568883"/>
              <a:ext cx="669810" cy="669810"/>
            </a:xfrm>
            <a:prstGeom prst="ellipse">
              <a:avLst/>
            </a:prstGeom>
            <a:noFill/>
            <a:ln w="19050">
              <a:solidFill>
                <a:srgbClr val="FFB17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Google Shape;203;p28">
              <a:extLst>
                <a:ext uri="{FF2B5EF4-FFF2-40B4-BE49-F238E27FC236}">
                  <a16:creationId xmlns:a16="http://schemas.microsoft.com/office/drawing/2014/main" id="{67FB02BE-522F-4367-B5AF-77ED2F18D643}"/>
                </a:ext>
              </a:extLst>
            </p:cNvPr>
            <p:cNvSpPr txBox="1"/>
            <p:nvPr/>
          </p:nvSpPr>
          <p:spPr>
            <a:xfrm>
              <a:off x="3778722" y="423761"/>
              <a:ext cx="1877800" cy="820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381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74E13"/>
                </a:buClr>
                <a:buSzPts val="3000"/>
              </a:pPr>
              <a:r>
                <a:rPr lang="en-US" b="1" i="0" u="none" strike="noStrike" cap="none" dirty="0" err="1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Yuseon</a:t>
              </a:r>
              <a:r>
                <a:rPr lang="en-US" b="1" i="0" u="none" strike="noStrike" cap="none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 Nam</a:t>
              </a:r>
              <a:endParaRPr lang="en-US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05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314D36-1B2E-46D8-8757-F244919BAD45}"/>
              </a:ext>
            </a:extLst>
          </p:cNvPr>
          <p:cNvGrpSpPr/>
          <p:nvPr/>
        </p:nvGrpSpPr>
        <p:grpSpPr>
          <a:xfrm>
            <a:off x="180754" y="5071771"/>
            <a:ext cx="1877800" cy="862779"/>
            <a:chOff x="7367042" y="375914"/>
            <a:chExt cx="1877800" cy="862779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CF390A4-6BA2-40C0-885B-EF9608946793}"/>
                </a:ext>
              </a:extLst>
            </p:cNvPr>
            <p:cNvSpPr/>
            <p:nvPr/>
          </p:nvSpPr>
          <p:spPr>
            <a:xfrm>
              <a:off x="7830607" y="568883"/>
              <a:ext cx="669810" cy="669810"/>
            </a:xfrm>
            <a:prstGeom prst="ellipse">
              <a:avLst/>
            </a:prstGeom>
            <a:noFill/>
            <a:ln w="19050">
              <a:solidFill>
                <a:srgbClr val="FFB17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Google Shape;203;p28">
              <a:extLst>
                <a:ext uri="{FF2B5EF4-FFF2-40B4-BE49-F238E27FC236}">
                  <a16:creationId xmlns:a16="http://schemas.microsoft.com/office/drawing/2014/main" id="{9637C485-96D9-45E1-A18B-D06B3D35C34A}"/>
                </a:ext>
              </a:extLst>
            </p:cNvPr>
            <p:cNvSpPr txBox="1"/>
            <p:nvPr/>
          </p:nvSpPr>
          <p:spPr>
            <a:xfrm>
              <a:off x="7367042" y="375914"/>
              <a:ext cx="1877800" cy="820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381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74E13"/>
                </a:buClr>
                <a:buSzPts val="3000"/>
              </a:pPr>
              <a:r>
                <a:rPr lang="en-US" b="1" i="0" u="none" strike="noStrike" cap="none" dirty="0" err="1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Seungyun</a:t>
              </a:r>
              <a:r>
                <a:rPr lang="en-US" b="1" i="0" u="none" strike="noStrike" cap="none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Lee</a:t>
              </a:r>
              <a:endParaRPr lang="en-US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05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295196" y="401995"/>
            <a:ext cx="2037866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algun Gothic"/>
              </a:rPr>
              <a:t>Hoyun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algun Gothic"/>
              </a:rPr>
              <a:t> Ko</a:t>
            </a:r>
            <a:endParaRPr lang="en-US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05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926C7C-BF36-4200-8994-400F8E05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217" y="183329"/>
            <a:ext cx="6192311" cy="18954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F0CB7C-0846-4830-B2D7-58F3870FB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052" y="2296229"/>
            <a:ext cx="6351799" cy="1895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41CA84-FE47-45B6-BC79-00D9D6DC7F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876"/>
          <a:stretch/>
        </p:blipFill>
        <p:spPr>
          <a:xfrm>
            <a:off x="2628845" y="4409131"/>
            <a:ext cx="6293474" cy="9441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F4BCC0-478B-4210-8F66-2B88247974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124"/>
          <a:stretch/>
        </p:blipFill>
        <p:spPr>
          <a:xfrm>
            <a:off x="2628845" y="5570660"/>
            <a:ext cx="6293474" cy="1102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524D5B-51CC-4A0D-95B1-D310D1761619}"/>
              </a:ext>
            </a:extLst>
          </p:cNvPr>
          <p:cNvSpPr txBox="1"/>
          <p:nvPr/>
        </p:nvSpPr>
        <p:spPr>
          <a:xfrm>
            <a:off x="2666217" y="5322646"/>
            <a:ext cx="1435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Raspberry</a:t>
            </a:r>
            <a:r>
              <a:rPr lang="ko-KR" altLang="en-US" sz="1200" dirty="0"/>
              <a:t> </a:t>
            </a:r>
            <a:r>
              <a:rPr lang="en-US" altLang="ko-KR" sz="1200" dirty="0"/>
              <a:t>Pi</a:t>
            </a:r>
            <a:r>
              <a:rPr lang="ko-KR" altLang="en-US" sz="1200" dirty="0"/>
              <a:t> </a:t>
            </a:r>
            <a:r>
              <a:rPr lang="en-US" altLang="ko-KR" sz="1200" dirty="0"/>
              <a:t>Setting</a:t>
            </a:r>
            <a:endParaRPr lang="ko-KR" altLang="en-US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12B262-4FE3-4579-B21D-3257442F0276}"/>
              </a:ext>
            </a:extLst>
          </p:cNvPr>
          <p:cNvSpPr/>
          <p:nvPr/>
        </p:nvSpPr>
        <p:spPr>
          <a:xfrm>
            <a:off x="2666217" y="5353235"/>
            <a:ext cx="6192311" cy="2174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4C16618-60DD-48DD-B9FB-0E7117BFAC74}"/>
              </a:ext>
            </a:extLst>
          </p:cNvPr>
          <p:cNvCxnSpPr/>
          <p:nvPr/>
        </p:nvCxnSpPr>
        <p:spPr>
          <a:xfrm>
            <a:off x="4339333" y="5353235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000122E-D09F-4068-802E-FCBF9662C76E}"/>
              </a:ext>
            </a:extLst>
          </p:cNvPr>
          <p:cNvCxnSpPr/>
          <p:nvPr/>
        </p:nvCxnSpPr>
        <p:spPr>
          <a:xfrm>
            <a:off x="4660409" y="5353235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BC5BF2B-3371-4E3B-98A8-8680C9B55E94}"/>
              </a:ext>
            </a:extLst>
          </p:cNvPr>
          <p:cNvCxnSpPr/>
          <p:nvPr/>
        </p:nvCxnSpPr>
        <p:spPr>
          <a:xfrm>
            <a:off x="5025873" y="5353235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A5EB98D-8557-4A47-8C08-1DC6DB4277C3}"/>
              </a:ext>
            </a:extLst>
          </p:cNvPr>
          <p:cNvCxnSpPr/>
          <p:nvPr/>
        </p:nvCxnSpPr>
        <p:spPr>
          <a:xfrm>
            <a:off x="5364704" y="5337940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D9FDE25-2BCA-43B8-B216-014D82A4F296}"/>
              </a:ext>
            </a:extLst>
          </p:cNvPr>
          <p:cNvCxnSpPr/>
          <p:nvPr/>
        </p:nvCxnSpPr>
        <p:spPr>
          <a:xfrm>
            <a:off x="5696920" y="5340798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DB2DC17-DC71-43F7-89F0-13ACDF18D347}"/>
              </a:ext>
            </a:extLst>
          </p:cNvPr>
          <p:cNvCxnSpPr/>
          <p:nvPr/>
        </p:nvCxnSpPr>
        <p:spPr>
          <a:xfrm>
            <a:off x="6037747" y="5337940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5A28CCE-C7FD-4700-95F8-C564D20060FB}"/>
              </a:ext>
            </a:extLst>
          </p:cNvPr>
          <p:cNvCxnSpPr/>
          <p:nvPr/>
        </p:nvCxnSpPr>
        <p:spPr>
          <a:xfrm>
            <a:off x="6387116" y="5305287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4B76718-26B5-474F-9977-931581C68FE7}"/>
              </a:ext>
            </a:extLst>
          </p:cNvPr>
          <p:cNvCxnSpPr/>
          <p:nvPr/>
        </p:nvCxnSpPr>
        <p:spPr>
          <a:xfrm>
            <a:off x="6725947" y="5324249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344E9A7-1598-494B-B419-53B268975C52}"/>
              </a:ext>
            </a:extLst>
          </p:cNvPr>
          <p:cNvCxnSpPr/>
          <p:nvPr/>
        </p:nvCxnSpPr>
        <p:spPr>
          <a:xfrm>
            <a:off x="7073655" y="5353235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A52E1AA-DA93-468D-9DF4-1BDC997A6A16}"/>
              </a:ext>
            </a:extLst>
          </p:cNvPr>
          <p:cNvCxnSpPr/>
          <p:nvPr/>
        </p:nvCxnSpPr>
        <p:spPr>
          <a:xfrm>
            <a:off x="7425028" y="5322646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0854F7-0A9B-4B6D-B3F6-1E7BC3AA9AB7}"/>
              </a:ext>
            </a:extLst>
          </p:cNvPr>
          <p:cNvCxnSpPr/>
          <p:nvPr/>
        </p:nvCxnSpPr>
        <p:spPr>
          <a:xfrm>
            <a:off x="7737226" y="5336843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43371C8-0E0B-4966-84DD-FCB1F735E2FD}"/>
              </a:ext>
            </a:extLst>
          </p:cNvPr>
          <p:cNvCxnSpPr/>
          <p:nvPr/>
        </p:nvCxnSpPr>
        <p:spPr>
          <a:xfrm>
            <a:off x="8092333" y="5353235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7FDBDE-3448-4A60-B9A0-7AC8F7B563F5}"/>
              </a:ext>
            </a:extLst>
          </p:cNvPr>
          <p:cNvCxnSpPr/>
          <p:nvPr/>
        </p:nvCxnSpPr>
        <p:spPr>
          <a:xfrm>
            <a:off x="8447440" y="5336843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E8BD39-8842-4D0F-BEF3-75FB3D3DE89B}"/>
              </a:ext>
            </a:extLst>
          </p:cNvPr>
          <p:cNvSpPr/>
          <p:nvPr/>
        </p:nvSpPr>
        <p:spPr>
          <a:xfrm>
            <a:off x="5696920" y="5353235"/>
            <a:ext cx="347266" cy="2158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5D0E6DD-EAD3-432E-BB25-C8B4AA9E8DF6}"/>
              </a:ext>
            </a:extLst>
          </p:cNvPr>
          <p:cNvSpPr/>
          <p:nvPr/>
        </p:nvSpPr>
        <p:spPr>
          <a:xfrm>
            <a:off x="6028097" y="183329"/>
            <a:ext cx="367461" cy="6421658"/>
          </a:xfrm>
          <a:prstGeom prst="roundRect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222705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/>
          <p:cNvSpPr/>
          <p:nvPr/>
        </p:nvSpPr>
        <p:spPr>
          <a:xfrm>
            <a:off x="7578281" y="4827244"/>
            <a:ext cx="2338352" cy="2039382"/>
          </a:xfrm>
          <a:custGeom>
            <a:avLst/>
            <a:gdLst/>
            <a:ahLst/>
            <a:cxnLst/>
            <a:rect l="l" t="t" r="r" b="b"/>
            <a:pathLst>
              <a:path w="2338352" h="2039382">
                <a:moveTo>
                  <a:pt x="1695488" y="0"/>
                </a:moveTo>
                <a:cubicBezTo>
                  <a:pt x="1923143" y="0"/>
                  <a:pt x="2140319" y="44868"/>
                  <a:pt x="2338352" y="126983"/>
                </a:cubicBezTo>
                <a:lnTo>
                  <a:pt x="2338352" y="2039382"/>
                </a:lnTo>
                <a:lnTo>
                  <a:pt x="35011" y="2039382"/>
                </a:lnTo>
                <a:cubicBezTo>
                  <a:pt x="12020" y="1928346"/>
                  <a:pt x="0" y="1813321"/>
                  <a:pt x="0" y="1695488"/>
                </a:cubicBezTo>
                <a:cubicBezTo>
                  <a:pt x="0" y="759096"/>
                  <a:pt x="759096" y="0"/>
                  <a:pt x="1695488" y="0"/>
                </a:cubicBezTo>
                <a:close/>
              </a:path>
            </a:pathLst>
          </a:custGeom>
          <a:solidFill>
            <a:srgbClr val="FFB171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307041" y="5574462"/>
            <a:ext cx="2367312" cy="1292164"/>
          </a:xfrm>
          <a:custGeom>
            <a:avLst/>
            <a:gdLst/>
            <a:ahLst/>
            <a:cxnLst/>
            <a:rect l="l" t="t" r="r" b="b"/>
            <a:pathLst>
              <a:path w="2367312" h="1292164">
                <a:moveTo>
                  <a:pt x="1183656" y="0"/>
                </a:moveTo>
                <a:cubicBezTo>
                  <a:pt x="1837371" y="0"/>
                  <a:pt x="2367312" y="529941"/>
                  <a:pt x="2367312" y="1183656"/>
                </a:cubicBezTo>
                <a:lnTo>
                  <a:pt x="2361833" y="1292164"/>
                </a:lnTo>
                <a:lnTo>
                  <a:pt x="5479" y="1292164"/>
                </a:lnTo>
                <a:cubicBezTo>
                  <a:pt x="1661" y="1256465"/>
                  <a:pt x="0" y="1220254"/>
                  <a:pt x="0" y="1183656"/>
                </a:cubicBezTo>
                <a:cubicBezTo>
                  <a:pt x="0" y="529941"/>
                  <a:pt x="529941" y="0"/>
                  <a:pt x="1183656" y="0"/>
                </a:cubicBezTo>
                <a:close/>
              </a:path>
            </a:pathLst>
          </a:custGeom>
          <a:solidFill>
            <a:schemeClr val="accent6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1CE472-7E15-4E70-B95E-0A25224AF039}"/>
              </a:ext>
            </a:extLst>
          </p:cNvPr>
          <p:cNvSpPr/>
          <p:nvPr/>
        </p:nvSpPr>
        <p:spPr>
          <a:xfrm>
            <a:off x="3779147" y="2672678"/>
            <a:ext cx="2347706" cy="121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accent6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7943703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1684C84-9617-4818-9DA5-78BE95A145AB}"/>
              </a:ext>
            </a:extLst>
          </p:cNvPr>
          <p:cNvCxnSpPr>
            <a:cxnSpLocks/>
          </p:cNvCxnSpPr>
          <p:nvPr/>
        </p:nvCxnSpPr>
        <p:spPr>
          <a:xfrm>
            <a:off x="275759" y="1024097"/>
            <a:ext cx="1276594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CB8D8F-4BBB-4C60-9A64-96C197D65F7B}"/>
              </a:ext>
            </a:extLst>
          </p:cNvPr>
          <p:cNvSpPr/>
          <p:nvPr/>
        </p:nvSpPr>
        <p:spPr>
          <a:xfrm>
            <a:off x="0" y="259078"/>
            <a:ext cx="165867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7E3024-070F-4EE1-9AD8-DB3C42BFCDEF}"/>
              </a:ext>
            </a:extLst>
          </p:cNvPr>
          <p:cNvSpPr/>
          <p:nvPr/>
        </p:nvSpPr>
        <p:spPr>
          <a:xfrm>
            <a:off x="275759" y="3025807"/>
            <a:ext cx="945907" cy="75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FB17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2F78E1-6F94-4071-8282-C8DDD3BC1B1C}"/>
              </a:ext>
            </a:extLst>
          </p:cNvPr>
          <p:cNvSpPr/>
          <p:nvPr/>
        </p:nvSpPr>
        <p:spPr>
          <a:xfrm>
            <a:off x="1306728" y="3130387"/>
            <a:ext cx="506109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Progress of Project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B39518-EFD2-4C4E-B6EB-3C30B094EF20}"/>
              </a:ext>
            </a:extLst>
          </p:cNvPr>
          <p:cNvSpPr/>
          <p:nvPr/>
        </p:nvSpPr>
        <p:spPr>
          <a:xfrm>
            <a:off x="275759" y="4752591"/>
            <a:ext cx="945907" cy="75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FB17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D38A12-990C-4C9C-88AA-CE3BCCBCEA2B}"/>
              </a:ext>
            </a:extLst>
          </p:cNvPr>
          <p:cNvSpPr/>
          <p:nvPr/>
        </p:nvSpPr>
        <p:spPr>
          <a:xfrm>
            <a:off x="1413054" y="4804881"/>
            <a:ext cx="4582634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Further Schedule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A83328-4FE5-431B-94F6-4CB87657BF83}"/>
              </a:ext>
            </a:extLst>
          </p:cNvPr>
          <p:cNvSpPr/>
          <p:nvPr/>
        </p:nvSpPr>
        <p:spPr>
          <a:xfrm>
            <a:off x="275759" y="1470176"/>
            <a:ext cx="945907" cy="75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FB17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2558F5-187D-4BED-BD02-DE5A5BF9430E}"/>
              </a:ext>
            </a:extLst>
          </p:cNvPr>
          <p:cNvSpPr/>
          <p:nvPr/>
        </p:nvSpPr>
        <p:spPr>
          <a:xfrm>
            <a:off x="1413054" y="1522466"/>
            <a:ext cx="4582634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14343434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/>
          <p:cNvSpPr/>
          <p:nvPr/>
        </p:nvSpPr>
        <p:spPr>
          <a:xfrm>
            <a:off x="2797909" y="1414904"/>
            <a:ext cx="4028192" cy="4028192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929A0D-A147-4071-B5BE-03442A813A0F}"/>
              </a:ext>
            </a:extLst>
          </p:cNvPr>
          <p:cNvGrpSpPr/>
          <p:nvPr/>
        </p:nvGrpSpPr>
        <p:grpSpPr>
          <a:xfrm>
            <a:off x="3440906" y="1850022"/>
            <a:ext cx="2742198" cy="2608111"/>
            <a:chOff x="3854723" y="1255614"/>
            <a:chExt cx="2742198" cy="2608111"/>
          </a:xfrm>
        </p:grpSpPr>
        <p:sp>
          <p:nvSpPr>
            <p:cNvPr id="13" name="직사각형 12"/>
            <p:cNvSpPr/>
            <p:nvPr/>
          </p:nvSpPr>
          <p:spPr>
            <a:xfrm>
              <a:off x="3854723" y="2562022"/>
              <a:ext cx="2742198" cy="13017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Project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Overview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954310" y="1255614"/>
              <a:ext cx="543024" cy="7599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276387-DC0B-4A91-B4D2-4651D5B07E02}"/>
              </a:ext>
            </a:extLst>
          </p:cNvPr>
          <p:cNvCxnSpPr>
            <a:cxnSpLocks/>
          </p:cNvCxnSpPr>
          <p:nvPr/>
        </p:nvCxnSpPr>
        <p:spPr>
          <a:xfrm>
            <a:off x="4194587" y="2742496"/>
            <a:ext cx="1190957" cy="0"/>
          </a:xfrm>
          <a:prstGeom prst="line">
            <a:avLst/>
          </a:prstGeom>
          <a:ln w="88900" cap="rnd">
            <a:solidFill>
              <a:srgbClr val="FFB17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77765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332107" y="1017012"/>
            <a:ext cx="3123474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0" y="343475"/>
            <a:ext cx="4903754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Project Overview</a:t>
            </a:r>
            <a:endParaRPr lang="en-US" sz="30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CD452-2745-4BE0-A057-EC75CA3C22CD}"/>
              </a:ext>
            </a:extLst>
          </p:cNvPr>
          <p:cNvSpPr txBox="1"/>
          <p:nvPr/>
        </p:nvSpPr>
        <p:spPr>
          <a:xfrm>
            <a:off x="563526" y="1606969"/>
            <a:ext cx="651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Used Books Trading Service for </a:t>
            </a:r>
            <a:r>
              <a:rPr lang="en-US" altLang="ko-KR" sz="2400" u="sng" dirty="0"/>
              <a:t>University Students</a:t>
            </a:r>
            <a:endParaRPr lang="ko-KR" altLang="en-US" sz="2400" u="sng" dirty="0"/>
          </a:p>
        </p:txBody>
      </p:sp>
      <p:pic>
        <p:nvPicPr>
          <p:cNvPr id="4" name="그래픽 3" descr="사용자">
            <a:extLst>
              <a:ext uri="{FF2B5EF4-FFF2-40B4-BE49-F238E27FC236}">
                <a16:creationId xmlns:a16="http://schemas.microsoft.com/office/drawing/2014/main" id="{5758B7CE-BB93-464B-BC71-B9407B993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098" y="3963382"/>
            <a:ext cx="1031358" cy="1031358"/>
          </a:xfrm>
          <a:prstGeom prst="rect">
            <a:avLst/>
          </a:prstGeom>
        </p:spPr>
      </p:pic>
      <p:pic>
        <p:nvPicPr>
          <p:cNvPr id="6" name="그래픽 5" descr="책">
            <a:extLst>
              <a:ext uri="{FF2B5EF4-FFF2-40B4-BE49-F238E27FC236}">
                <a16:creationId xmlns:a16="http://schemas.microsoft.com/office/drawing/2014/main" id="{D05AE83F-E069-4011-9739-181A89E38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6792" y="3599753"/>
            <a:ext cx="727258" cy="727258"/>
          </a:xfrm>
          <a:prstGeom prst="rect">
            <a:avLst/>
          </a:prstGeom>
        </p:spPr>
      </p:pic>
      <p:pic>
        <p:nvPicPr>
          <p:cNvPr id="8" name="그래픽 7" descr="스마트폰">
            <a:extLst>
              <a:ext uri="{FF2B5EF4-FFF2-40B4-BE49-F238E27FC236}">
                <a16:creationId xmlns:a16="http://schemas.microsoft.com/office/drawing/2014/main" id="{E94EB34A-FABA-4FA8-853F-9E1671D531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5581" y="3117133"/>
            <a:ext cx="2723855" cy="2723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F4A412-9189-405D-B18F-F75B25F8DAEE}"/>
              </a:ext>
            </a:extLst>
          </p:cNvPr>
          <p:cNvSpPr txBox="1"/>
          <p:nvPr/>
        </p:nvSpPr>
        <p:spPr>
          <a:xfrm>
            <a:off x="981728" y="486775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seller</a:t>
            </a:r>
            <a:endParaRPr lang="ko-KR" altLang="en-US" dirty="0"/>
          </a:p>
        </p:txBody>
      </p:sp>
      <p:pic>
        <p:nvPicPr>
          <p:cNvPr id="18" name="그래픽 17" descr="사용자">
            <a:extLst>
              <a:ext uri="{FF2B5EF4-FFF2-40B4-BE49-F238E27FC236}">
                <a16:creationId xmlns:a16="http://schemas.microsoft.com/office/drawing/2014/main" id="{13DC3E1A-8CA6-491A-B965-439D09057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6961" y="3963382"/>
            <a:ext cx="1031358" cy="10313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5D44A1-6AD6-4D95-BABC-968D7EF96C19}"/>
              </a:ext>
            </a:extLst>
          </p:cNvPr>
          <p:cNvSpPr txBox="1"/>
          <p:nvPr/>
        </p:nvSpPr>
        <p:spPr>
          <a:xfrm>
            <a:off x="8105591" y="486775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buyer</a:t>
            </a:r>
            <a:endParaRPr lang="ko-KR" altLang="en-US" dirty="0"/>
          </a:p>
        </p:txBody>
      </p:sp>
      <p:pic>
        <p:nvPicPr>
          <p:cNvPr id="23" name="그래픽 22" descr="동전">
            <a:extLst>
              <a:ext uri="{FF2B5EF4-FFF2-40B4-BE49-F238E27FC236}">
                <a16:creationId xmlns:a16="http://schemas.microsoft.com/office/drawing/2014/main" id="{BFC23FD2-8349-47DB-B24F-BE53EF4A43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62026" y="3599753"/>
            <a:ext cx="715576" cy="715576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4E14F58-859F-4952-AA2D-64B15C850356}"/>
              </a:ext>
            </a:extLst>
          </p:cNvPr>
          <p:cNvSpPr/>
          <p:nvPr/>
        </p:nvSpPr>
        <p:spPr>
          <a:xfrm>
            <a:off x="2257415" y="4367238"/>
            <a:ext cx="1469465" cy="46166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2BB5D31-2602-4D63-A65E-0396388E5ECF}"/>
              </a:ext>
            </a:extLst>
          </p:cNvPr>
          <p:cNvSpPr/>
          <p:nvPr/>
        </p:nvSpPr>
        <p:spPr>
          <a:xfrm rot="10800000">
            <a:off x="6179436" y="4367238"/>
            <a:ext cx="1469465" cy="46166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207B9-4D49-40C0-96E0-0543F45400CE}"/>
              </a:ext>
            </a:extLst>
          </p:cNvPr>
          <p:cNvSpPr txBox="1"/>
          <p:nvPr/>
        </p:nvSpPr>
        <p:spPr>
          <a:xfrm>
            <a:off x="4462282" y="3963382"/>
            <a:ext cx="710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Book</a:t>
            </a:r>
          </a:p>
          <a:p>
            <a:pPr algn="ctr"/>
            <a:r>
              <a:rPr lang="en-US" altLang="ko-KR" sz="2000" dirty="0"/>
              <a:t>Box</a:t>
            </a:r>
          </a:p>
          <a:p>
            <a:pPr algn="ctr"/>
            <a:r>
              <a:rPr lang="en-US" altLang="ko-KR" sz="2000" dirty="0"/>
              <a:t>Book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1A43F-1340-401A-970D-4550D57366F3}"/>
              </a:ext>
            </a:extLst>
          </p:cNvPr>
          <p:cNvSpPr txBox="1"/>
          <p:nvPr/>
        </p:nvSpPr>
        <p:spPr>
          <a:xfrm>
            <a:off x="2448878" y="4399923"/>
            <a:ext cx="896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register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2B64B4-0D5C-4A24-8922-D9259FA12503}"/>
              </a:ext>
            </a:extLst>
          </p:cNvPr>
          <p:cNvSpPr txBox="1"/>
          <p:nvPr/>
        </p:nvSpPr>
        <p:spPr>
          <a:xfrm>
            <a:off x="6761313" y="4388167"/>
            <a:ext cx="51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50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332107" y="1017012"/>
            <a:ext cx="3123474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0" y="343475"/>
            <a:ext cx="4903754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Project Overview</a:t>
            </a:r>
            <a:endParaRPr lang="en-US" sz="30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CD452-2745-4BE0-A057-EC75CA3C22CD}"/>
              </a:ext>
            </a:extLst>
          </p:cNvPr>
          <p:cNvSpPr txBox="1"/>
          <p:nvPr/>
        </p:nvSpPr>
        <p:spPr>
          <a:xfrm>
            <a:off x="563526" y="1606969"/>
            <a:ext cx="651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Used Books Trading Service for </a:t>
            </a:r>
            <a:r>
              <a:rPr lang="en-US" altLang="ko-KR" sz="2400" u="sng" dirty="0"/>
              <a:t>University Students</a:t>
            </a:r>
            <a:endParaRPr lang="ko-KR" altLang="en-US" sz="2400" u="sng" dirty="0"/>
          </a:p>
        </p:txBody>
      </p:sp>
      <p:pic>
        <p:nvPicPr>
          <p:cNvPr id="4" name="그래픽 3" descr="사용자">
            <a:extLst>
              <a:ext uri="{FF2B5EF4-FFF2-40B4-BE49-F238E27FC236}">
                <a16:creationId xmlns:a16="http://schemas.microsoft.com/office/drawing/2014/main" id="{5758B7CE-BB93-464B-BC71-B9407B993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231" y="3480107"/>
            <a:ext cx="1031358" cy="1031358"/>
          </a:xfrm>
          <a:prstGeom prst="rect">
            <a:avLst/>
          </a:prstGeom>
        </p:spPr>
      </p:pic>
      <p:pic>
        <p:nvPicPr>
          <p:cNvPr id="6" name="그래픽 5" descr="책">
            <a:extLst>
              <a:ext uri="{FF2B5EF4-FFF2-40B4-BE49-F238E27FC236}">
                <a16:creationId xmlns:a16="http://schemas.microsoft.com/office/drawing/2014/main" id="{D05AE83F-E069-4011-9739-181A89E38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47168" y="3356313"/>
            <a:ext cx="727258" cy="7272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F4A412-9189-405D-B18F-F75B25F8DAEE}"/>
              </a:ext>
            </a:extLst>
          </p:cNvPr>
          <p:cNvSpPr txBox="1"/>
          <p:nvPr/>
        </p:nvSpPr>
        <p:spPr>
          <a:xfrm>
            <a:off x="767861" y="43844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seller</a:t>
            </a:r>
            <a:endParaRPr lang="ko-KR" altLang="en-US" dirty="0"/>
          </a:p>
        </p:txBody>
      </p:sp>
      <p:pic>
        <p:nvPicPr>
          <p:cNvPr id="16" name="그래픽 15" descr="표">
            <a:extLst>
              <a:ext uri="{FF2B5EF4-FFF2-40B4-BE49-F238E27FC236}">
                <a16:creationId xmlns:a16="http://schemas.microsoft.com/office/drawing/2014/main" id="{C840771D-DF19-44DF-9081-A700B93595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3058" y="3149482"/>
            <a:ext cx="2107238" cy="2107238"/>
          </a:xfrm>
          <a:prstGeom prst="rect">
            <a:avLst/>
          </a:prstGeom>
        </p:spPr>
      </p:pic>
      <p:pic>
        <p:nvPicPr>
          <p:cNvPr id="18" name="그래픽 17" descr="사용자">
            <a:extLst>
              <a:ext uri="{FF2B5EF4-FFF2-40B4-BE49-F238E27FC236}">
                <a16:creationId xmlns:a16="http://schemas.microsoft.com/office/drawing/2014/main" id="{13DC3E1A-8CA6-491A-B965-439D09057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7567" y="3567892"/>
            <a:ext cx="1031358" cy="10313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5D44A1-6AD6-4D95-BABC-968D7EF96C19}"/>
              </a:ext>
            </a:extLst>
          </p:cNvPr>
          <p:cNvSpPr txBox="1"/>
          <p:nvPr/>
        </p:nvSpPr>
        <p:spPr>
          <a:xfrm>
            <a:off x="7876197" y="447226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buyer</a:t>
            </a:r>
            <a:endParaRPr lang="ko-KR" altLang="en-US" dirty="0"/>
          </a:p>
        </p:txBody>
      </p:sp>
      <p:pic>
        <p:nvPicPr>
          <p:cNvPr id="21" name="그래픽 20" descr="책">
            <a:extLst>
              <a:ext uri="{FF2B5EF4-FFF2-40B4-BE49-F238E27FC236}">
                <a16:creationId xmlns:a16="http://schemas.microsoft.com/office/drawing/2014/main" id="{7EDC7540-99D8-4D84-95D6-49CBFBC75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302" y="3321001"/>
            <a:ext cx="727258" cy="727258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E491267-ACC5-425F-BB36-AE2841D1B3B6}"/>
              </a:ext>
            </a:extLst>
          </p:cNvPr>
          <p:cNvSpPr/>
          <p:nvPr/>
        </p:nvSpPr>
        <p:spPr>
          <a:xfrm>
            <a:off x="2088802" y="4010596"/>
            <a:ext cx="1469465" cy="46166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018154A-75DB-4E45-96C7-64BCB13252CA}"/>
              </a:ext>
            </a:extLst>
          </p:cNvPr>
          <p:cNvSpPr/>
          <p:nvPr/>
        </p:nvSpPr>
        <p:spPr>
          <a:xfrm>
            <a:off x="6029199" y="4048259"/>
            <a:ext cx="1469465" cy="46166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44513-F315-4A60-BAB1-99A09BD67D25}"/>
              </a:ext>
            </a:extLst>
          </p:cNvPr>
          <p:cNvSpPr txBox="1"/>
          <p:nvPr/>
        </p:nvSpPr>
        <p:spPr>
          <a:xfrm>
            <a:off x="4277020" y="3193100"/>
            <a:ext cx="99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BookBox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ED9A08-DD98-4A49-B798-87E1D703E92B}"/>
              </a:ext>
            </a:extLst>
          </p:cNvPr>
          <p:cNvSpPr txBox="1"/>
          <p:nvPr/>
        </p:nvSpPr>
        <p:spPr>
          <a:xfrm>
            <a:off x="2458163" y="405676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put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3B2AFF-61B7-489C-968A-D851E17AC176}"/>
              </a:ext>
            </a:extLst>
          </p:cNvPr>
          <p:cNvSpPr txBox="1"/>
          <p:nvPr/>
        </p:nvSpPr>
        <p:spPr>
          <a:xfrm>
            <a:off x="6472526" y="4074591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take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06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332107" y="1017012"/>
            <a:ext cx="3123474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0" y="343475"/>
            <a:ext cx="4903754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Project Overview</a:t>
            </a:r>
            <a:endParaRPr lang="en-US" sz="30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CD452-2745-4BE0-A057-EC75CA3C22CD}"/>
              </a:ext>
            </a:extLst>
          </p:cNvPr>
          <p:cNvSpPr txBox="1"/>
          <p:nvPr/>
        </p:nvSpPr>
        <p:spPr>
          <a:xfrm>
            <a:off x="563526" y="1606969"/>
            <a:ext cx="651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Used Books Trading Service for </a:t>
            </a:r>
            <a:r>
              <a:rPr lang="en-US" altLang="ko-KR" sz="2400" u="sng" dirty="0"/>
              <a:t>University Students</a:t>
            </a:r>
            <a:endParaRPr lang="ko-KR" altLang="en-US" sz="2400" u="sng" dirty="0"/>
          </a:p>
        </p:txBody>
      </p:sp>
      <p:pic>
        <p:nvPicPr>
          <p:cNvPr id="4" name="그래픽 3" descr="사용자">
            <a:extLst>
              <a:ext uri="{FF2B5EF4-FFF2-40B4-BE49-F238E27FC236}">
                <a16:creationId xmlns:a16="http://schemas.microsoft.com/office/drawing/2014/main" id="{5758B7CE-BB93-464B-BC71-B9407B993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2875" y="3545070"/>
            <a:ext cx="1031358" cy="1031358"/>
          </a:xfrm>
          <a:prstGeom prst="rect">
            <a:avLst/>
          </a:prstGeom>
        </p:spPr>
      </p:pic>
      <p:pic>
        <p:nvPicPr>
          <p:cNvPr id="8" name="그래픽 7" descr="스마트폰">
            <a:extLst>
              <a:ext uri="{FF2B5EF4-FFF2-40B4-BE49-F238E27FC236}">
                <a16:creationId xmlns:a16="http://schemas.microsoft.com/office/drawing/2014/main" id="{E94EB34A-FABA-4FA8-853F-9E1671D53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4114" y="2929745"/>
            <a:ext cx="2723855" cy="2723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F4A412-9189-405D-B18F-F75B25F8DAEE}"/>
              </a:ext>
            </a:extLst>
          </p:cNvPr>
          <p:cNvSpPr txBox="1"/>
          <p:nvPr/>
        </p:nvSpPr>
        <p:spPr>
          <a:xfrm>
            <a:off x="4201505" y="444943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seller</a:t>
            </a:r>
            <a:endParaRPr lang="ko-KR" altLang="en-US" dirty="0"/>
          </a:p>
        </p:txBody>
      </p:sp>
      <p:pic>
        <p:nvPicPr>
          <p:cNvPr id="18" name="그래픽 17" descr="사용자">
            <a:extLst>
              <a:ext uri="{FF2B5EF4-FFF2-40B4-BE49-F238E27FC236}">
                <a16:creationId xmlns:a16="http://schemas.microsoft.com/office/drawing/2014/main" id="{13DC3E1A-8CA6-491A-B965-439D09057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812" y="3545070"/>
            <a:ext cx="1031358" cy="10313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5D44A1-6AD6-4D95-BABC-968D7EF96C19}"/>
              </a:ext>
            </a:extLst>
          </p:cNvPr>
          <p:cNvSpPr txBox="1"/>
          <p:nvPr/>
        </p:nvSpPr>
        <p:spPr>
          <a:xfrm>
            <a:off x="1253442" y="444943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buyer</a:t>
            </a:r>
            <a:endParaRPr lang="ko-KR" altLang="en-US" dirty="0"/>
          </a:p>
        </p:txBody>
      </p:sp>
      <p:pic>
        <p:nvPicPr>
          <p:cNvPr id="23" name="그래픽 22" descr="동전">
            <a:extLst>
              <a:ext uri="{FF2B5EF4-FFF2-40B4-BE49-F238E27FC236}">
                <a16:creationId xmlns:a16="http://schemas.microsoft.com/office/drawing/2014/main" id="{BFC23FD2-8349-47DB-B24F-BE53EF4A43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6345" y="3345173"/>
            <a:ext cx="715576" cy="715576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208B7DC-A473-41B6-AEA8-813B75FD810E}"/>
              </a:ext>
            </a:extLst>
          </p:cNvPr>
          <p:cNvSpPr/>
          <p:nvPr/>
        </p:nvSpPr>
        <p:spPr>
          <a:xfrm>
            <a:off x="2149818" y="3987807"/>
            <a:ext cx="1469465" cy="46166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2545C21-B982-4466-B347-C570D882A8D5}"/>
              </a:ext>
            </a:extLst>
          </p:cNvPr>
          <p:cNvSpPr/>
          <p:nvPr/>
        </p:nvSpPr>
        <p:spPr>
          <a:xfrm rot="10800000">
            <a:off x="5509401" y="3987774"/>
            <a:ext cx="1469465" cy="46166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별">
            <a:extLst>
              <a:ext uri="{FF2B5EF4-FFF2-40B4-BE49-F238E27FC236}">
                <a16:creationId xmlns:a16="http://schemas.microsoft.com/office/drawing/2014/main" id="{7EADBD17-72F2-4F8D-AECC-E71E6F82AB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69422" y="3345173"/>
            <a:ext cx="642601" cy="6426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143879-91E2-4E93-B793-447C7B69C658}"/>
              </a:ext>
            </a:extLst>
          </p:cNvPr>
          <p:cNvSpPr txBox="1"/>
          <p:nvPr/>
        </p:nvSpPr>
        <p:spPr>
          <a:xfrm>
            <a:off x="7860815" y="3783840"/>
            <a:ext cx="710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Book</a:t>
            </a:r>
          </a:p>
          <a:p>
            <a:pPr algn="ctr"/>
            <a:r>
              <a:rPr lang="en-US" altLang="ko-KR" sz="2000" dirty="0"/>
              <a:t>Box</a:t>
            </a:r>
          </a:p>
          <a:p>
            <a:pPr algn="ctr"/>
            <a:r>
              <a:rPr lang="en-US" altLang="ko-KR" sz="2000" dirty="0"/>
              <a:t>Book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F1984C-F21B-4798-851D-9D682E257A43}"/>
              </a:ext>
            </a:extLst>
          </p:cNvPr>
          <p:cNvSpPr txBox="1"/>
          <p:nvPr/>
        </p:nvSpPr>
        <p:spPr>
          <a:xfrm>
            <a:off x="2499665" y="4056175"/>
            <a:ext cx="55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rate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136DF6-FBE4-4BD2-B924-C6E9BDC73DFF}"/>
              </a:ext>
            </a:extLst>
          </p:cNvPr>
          <p:cNvSpPr txBox="1"/>
          <p:nvPr/>
        </p:nvSpPr>
        <p:spPr>
          <a:xfrm>
            <a:off x="5732675" y="4033941"/>
            <a:ext cx="1332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send money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403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/>
          <p:cNvSpPr/>
          <p:nvPr/>
        </p:nvSpPr>
        <p:spPr>
          <a:xfrm>
            <a:off x="2797909" y="1414904"/>
            <a:ext cx="4028192" cy="4028192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929A0D-A147-4071-B5BE-03442A813A0F}"/>
              </a:ext>
            </a:extLst>
          </p:cNvPr>
          <p:cNvGrpSpPr/>
          <p:nvPr/>
        </p:nvGrpSpPr>
        <p:grpSpPr>
          <a:xfrm>
            <a:off x="3440906" y="1850022"/>
            <a:ext cx="2742198" cy="3094848"/>
            <a:chOff x="3854723" y="1255614"/>
            <a:chExt cx="2742198" cy="3094848"/>
          </a:xfrm>
        </p:grpSpPr>
        <p:sp>
          <p:nvSpPr>
            <p:cNvPr id="13" name="직사각형 12"/>
            <p:cNvSpPr/>
            <p:nvPr/>
          </p:nvSpPr>
          <p:spPr>
            <a:xfrm>
              <a:off x="3854723" y="2381269"/>
              <a:ext cx="2742198" cy="19691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Progress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of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Project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954310" y="1255614"/>
              <a:ext cx="543024" cy="7599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276387-DC0B-4A91-B4D2-4651D5B07E02}"/>
              </a:ext>
            </a:extLst>
          </p:cNvPr>
          <p:cNvCxnSpPr>
            <a:cxnSpLocks/>
          </p:cNvCxnSpPr>
          <p:nvPr/>
        </p:nvCxnSpPr>
        <p:spPr>
          <a:xfrm>
            <a:off x="4194587" y="2742496"/>
            <a:ext cx="1190957" cy="0"/>
          </a:xfrm>
          <a:prstGeom prst="line">
            <a:avLst/>
          </a:prstGeom>
          <a:ln w="88900" cap="rnd">
            <a:solidFill>
              <a:srgbClr val="FFB17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75967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BB0024A-8CB6-4329-81D0-2873C45A0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501" y="1388226"/>
            <a:ext cx="1868833" cy="148883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F887641-25A1-4FFB-9BAB-216A066D21C0}"/>
              </a:ext>
            </a:extLst>
          </p:cNvPr>
          <p:cNvSpPr/>
          <p:nvPr/>
        </p:nvSpPr>
        <p:spPr>
          <a:xfrm>
            <a:off x="514165" y="1924135"/>
            <a:ext cx="8877669" cy="4345259"/>
          </a:xfrm>
          <a:prstGeom prst="roundRect">
            <a:avLst/>
          </a:prstGeom>
          <a:solidFill>
            <a:srgbClr val="FFB171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/>
          <p:cNvCxnSpPr>
            <a:cxnSpLocks/>
          </p:cNvCxnSpPr>
          <p:nvPr/>
        </p:nvCxnSpPr>
        <p:spPr>
          <a:xfrm>
            <a:off x="329785" y="874804"/>
            <a:ext cx="5260825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181186" y="286765"/>
            <a:ext cx="6849928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Progress of Project</a:t>
            </a:r>
            <a:r>
              <a:rPr lang="en-US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-Server Setting</a:t>
            </a:r>
            <a:endParaRPr lang="en-US" sz="300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547432-A287-4073-9143-565F50D5BC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1" t="22686" r="34100" b="21040"/>
          <a:stretch/>
        </p:blipFill>
        <p:spPr>
          <a:xfrm>
            <a:off x="717665" y="4157618"/>
            <a:ext cx="1573619" cy="14816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F5AE7A-BAC7-4D52-A7A0-B3A5CBD9FE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9474" y1="44500" x2="39474" y2="44500"/>
                        <a14:foregroundMark x1="39474" y1="44500" x2="39474" y2="44500"/>
                        <a14:foregroundMark x1="36711" y1="40250" x2="36711" y2="40250"/>
                        <a14:foregroundMark x1="36711" y1="40250" x2="36711" y2="40250"/>
                        <a14:foregroundMark x1="44737" y1="41250" x2="44737" y2="41250"/>
                        <a14:foregroundMark x1="44737" y1="41250" x2="44737" y2="41250"/>
                        <a14:foregroundMark x1="40526" y1="38500" x2="40526" y2="38500"/>
                        <a14:foregroundMark x1="36711" y1="37750" x2="36711" y2="37750"/>
                        <a14:foregroundMark x1="36711" y1="37750" x2="36711" y2="37750"/>
                        <a14:foregroundMark x1="35132" y1="44500" x2="35132" y2="44500"/>
                        <a14:foregroundMark x1="35132" y1="44500" x2="54079" y2="52500"/>
                        <a14:foregroundMark x1="54079" y1="52500" x2="46447" y2="46750"/>
                        <a14:foregroundMark x1="46447" y1="46750" x2="41316" y2="49750"/>
                        <a14:foregroundMark x1="36447" y1="38500" x2="34868" y2="51000"/>
                        <a14:foregroundMark x1="34868" y1="51000" x2="41184" y2="54000"/>
                        <a14:foregroundMark x1="41184" y1="54000" x2="54737" y2="44000"/>
                        <a14:foregroundMark x1="54737" y1="44000" x2="60658" y2="52500"/>
                        <a14:foregroundMark x1="60658" y1="52500" x2="55921" y2="43000"/>
                        <a14:foregroundMark x1="55921" y1="43000" x2="55132" y2="43000"/>
                        <a14:foregroundMark x1="47105" y1="34750" x2="48289" y2="34000"/>
                        <a14:foregroundMark x1="46447" y1="33500" x2="50526" y2="32250"/>
                        <a14:foregroundMark x1="50921" y1="33750" x2="50789" y2="33000"/>
                        <a14:foregroundMark x1="50000" y1="37750" x2="50132" y2="40000"/>
                        <a14:foregroundMark x1="50921" y1="40000" x2="56316" y2="39500"/>
                        <a14:foregroundMark x1="53421" y1="39250" x2="43684" y2="39750"/>
                        <a14:foregroundMark x1="34868" y1="42000" x2="33026" y2="61750"/>
                        <a14:foregroundMark x1="36053" y1="62250" x2="43158" y2="53750"/>
                        <a14:foregroundMark x1="44605" y1="58500" x2="48421" y2="53250"/>
                        <a14:foregroundMark x1="56579" y1="42500" x2="55263" y2="56000"/>
                        <a14:foregroundMark x1="55263" y1="56000" x2="50789" y2="65500"/>
                        <a14:foregroundMark x1="50789" y1="65500" x2="51842" y2="57750"/>
                        <a14:foregroundMark x1="60000" y1="58250" x2="66579" y2="56250"/>
                        <a14:foregroundMark x1="66579" y1="56250" x2="67237" y2="42500"/>
                        <a14:foregroundMark x1="67237" y1="42500" x2="60000" y2="38750"/>
                        <a14:foregroundMark x1="60000" y1="38750" x2="57237" y2="38750"/>
                        <a14:foregroundMark x1="58421" y1="38500" x2="65658" y2="39000"/>
                        <a14:foregroundMark x1="65658" y1="39000" x2="67895" y2="42250"/>
                        <a14:foregroundMark x1="58421" y1="63250" x2="58816" y2="5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311" y="4056637"/>
            <a:ext cx="3619500" cy="1905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72DE65-ACE0-47A9-B6C2-050AD36E05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40" b="93223" l="4554" r="96283">
                        <a14:foregroundMark x1="4600" y1="84563" x2="4740" y2="84036"/>
                        <a14:foregroundMark x1="28532" y1="77410" x2="30251" y2="84036"/>
                        <a14:foregroundMark x1="39266" y1="92319" x2="28532" y2="93373"/>
                        <a14:foregroundMark x1="45818" y1="87123" x2="52788" y2="85241"/>
                        <a14:foregroundMark x1="79554" y1="68373" x2="79647" y2="75678"/>
                        <a14:foregroundMark x1="95214" y1="84864" x2="95214" y2="84864"/>
                        <a14:foregroundMark x1="93076" y1="83509" x2="93076" y2="83509"/>
                        <a14:foregroundMark x1="94981" y1="81928" x2="94981" y2="81928"/>
                        <a14:foregroundMark x1="96283" y1="84714" x2="96283" y2="84714"/>
                        <a14:foregroundMark x1="37361" y1="36521" x2="37361" y2="36521"/>
                        <a14:foregroundMark x1="36385" y1="15437" x2="36385" y2="15437"/>
                        <a14:foregroundMark x1="43355" y1="47515" x2="43355" y2="47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882" y="4349007"/>
            <a:ext cx="2417238" cy="14916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2CA0CB-641C-4184-B12F-D05C925B8D44}"/>
              </a:ext>
            </a:extLst>
          </p:cNvPr>
          <p:cNvSpPr txBox="1"/>
          <p:nvPr/>
        </p:nvSpPr>
        <p:spPr>
          <a:xfrm>
            <a:off x="970835" y="3697744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775D4-698E-4B41-BAF8-C739769EA243}"/>
              </a:ext>
            </a:extLst>
          </p:cNvPr>
          <p:cNvSpPr txBox="1"/>
          <p:nvPr/>
        </p:nvSpPr>
        <p:spPr>
          <a:xfrm>
            <a:off x="7528085" y="3697744"/>
            <a:ext cx="103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database</a:t>
            </a:r>
            <a:endParaRPr lang="ko-KR" altLang="en-US" dirty="0"/>
          </a:p>
        </p:txBody>
      </p:sp>
      <p:sp>
        <p:nvSpPr>
          <p:cNvPr id="4" name="화살표: 왼쪽/오른쪽 3">
            <a:extLst>
              <a:ext uri="{FF2B5EF4-FFF2-40B4-BE49-F238E27FC236}">
                <a16:creationId xmlns:a16="http://schemas.microsoft.com/office/drawing/2014/main" id="{B3F039E6-900E-4D8B-8072-43F1980DC3D3}"/>
              </a:ext>
            </a:extLst>
          </p:cNvPr>
          <p:cNvSpPr/>
          <p:nvPr/>
        </p:nvSpPr>
        <p:spPr>
          <a:xfrm>
            <a:off x="2478608" y="4879054"/>
            <a:ext cx="963180" cy="210767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1905686E-665C-41DB-BC18-46FFE87B7739}"/>
              </a:ext>
            </a:extLst>
          </p:cNvPr>
          <p:cNvSpPr/>
          <p:nvPr/>
        </p:nvSpPr>
        <p:spPr>
          <a:xfrm>
            <a:off x="5772334" y="4879053"/>
            <a:ext cx="963180" cy="210767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8352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332107" y="1017012"/>
            <a:ext cx="5260825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181186" y="286765"/>
            <a:ext cx="6849928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Progress of Project</a:t>
            </a:r>
            <a:r>
              <a:rPr lang="en-US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-Server Setting</a:t>
            </a:r>
            <a:endParaRPr lang="en-US" sz="300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BBCCFF-2ED7-44D7-B0D9-CF4BA8B33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909" y="2827984"/>
            <a:ext cx="3227477" cy="16137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69FA6B2-2A49-41D2-9318-B6F429C45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09" y="2529922"/>
            <a:ext cx="2143125" cy="2143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41623F-4DBE-429B-8ABC-66343E6529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1" t="33631" r="12788" b="31874"/>
          <a:stretch/>
        </p:blipFill>
        <p:spPr>
          <a:xfrm>
            <a:off x="6389185" y="2952470"/>
            <a:ext cx="3096827" cy="1412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ECB488-C2E1-4269-8521-4CCB7DD12770}"/>
              </a:ext>
            </a:extLst>
          </p:cNvPr>
          <p:cNvSpPr txBox="1"/>
          <p:nvPr/>
        </p:nvSpPr>
        <p:spPr>
          <a:xfrm>
            <a:off x="1105396" y="4532265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Domain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A51511-F1FA-4232-B0A4-F9ADB54A91E8}"/>
              </a:ext>
            </a:extLst>
          </p:cNvPr>
          <p:cNvSpPr txBox="1"/>
          <p:nvPr/>
        </p:nvSpPr>
        <p:spPr>
          <a:xfrm>
            <a:off x="7713232" y="4532265"/>
            <a:ext cx="69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541069-9345-4E16-909B-DC5A80B4ED4F}"/>
              </a:ext>
            </a:extLst>
          </p:cNvPr>
          <p:cNvSpPr txBox="1"/>
          <p:nvPr/>
        </p:nvSpPr>
        <p:spPr>
          <a:xfrm>
            <a:off x="3856979" y="4532265"/>
            <a:ext cx="1517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Web Hosting</a:t>
            </a:r>
          </a:p>
        </p:txBody>
      </p:sp>
    </p:spTree>
    <p:extLst>
      <p:ext uri="{BB962C8B-B14F-4D97-AF65-F5344CB8AC3E}">
        <p14:creationId xmlns:p14="http://schemas.microsoft.com/office/powerpoint/2010/main" val="297286929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3065</TotalTime>
  <Words>250</Words>
  <Application>Microsoft Office PowerPoint</Application>
  <PresentationFormat>A4 용지(210x297mm)</PresentationFormat>
  <Paragraphs>100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나눔스퀘어</vt:lpstr>
      <vt:lpstr>Arial</vt:lpstr>
      <vt:lpstr>맑은 고딕</vt:lpstr>
      <vt:lpstr>Calibri Light</vt:lpstr>
      <vt:lpstr>나눔스퀘어 Bold</vt:lpstr>
      <vt:lpstr>Calibri</vt:lpstr>
      <vt:lpstr>맑은 고딕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남유선 </cp:lastModifiedBy>
  <cp:revision>488</cp:revision>
  <dcterms:created xsi:type="dcterms:W3CDTF">2017-09-07T10:48:07Z</dcterms:created>
  <dcterms:modified xsi:type="dcterms:W3CDTF">2019-04-07T22:00:45Z</dcterms:modified>
</cp:coreProperties>
</file>